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7" r:id="rId4"/>
    <p:sldId id="268" r:id="rId5"/>
    <p:sldId id="270" r:id="rId6"/>
    <p:sldId id="271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E96"/>
    <a:srgbClr val="661054"/>
    <a:srgbClr val="F771A1"/>
    <a:srgbClr val="200C6A"/>
    <a:srgbClr val="004376"/>
    <a:srgbClr val="6E0842"/>
    <a:srgbClr val="097204"/>
    <a:srgbClr val="6C0A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60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AD136-1DBD-4466-918B-936F0382E1FC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A44E-BECE-4FD1-A50C-64FED4121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42900" y="693738"/>
            <a:ext cx="84963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Про результати подання проектних пропозицій за програмою </a:t>
            </a:r>
            <a:r>
              <a:rPr lang="en-US" sz="5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ERASMUS+</a:t>
            </a:r>
          </a:p>
          <a:p>
            <a:pPr algn="ctr"/>
            <a:r>
              <a:rPr lang="uk-UA" sz="5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в НТУУ «КПІ» </a:t>
            </a:r>
            <a:endParaRPr lang="uk-UA" sz="54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4697445" y="5643578"/>
            <a:ext cx="44465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uk-UA" sz="2400" b="1" dirty="0" smtClean="0">
                <a:solidFill>
                  <a:srgbClr val="002060"/>
                </a:solidFill>
              </a:rPr>
              <a:t>А. </a:t>
            </a:r>
            <a:r>
              <a:rPr lang="uk-UA" sz="2400" b="1" dirty="0" err="1" smtClean="0">
                <a:solidFill>
                  <a:srgbClr val="002060"/>
                </a:solidFill>
              </a:rPr>
              <a:t>Пятова</a:t>
            </a:r>
            <a:r>
              <a:rPr lang="uk-UA" sz="2400" b="1" dirty="0" smtClean="0">
                <a:solidFill>
                  <a:srgbClr val="002060"/>
                </a:solidFill>
              </a:rPr>
              <a:t>, </a:t>
            </a:r>
          </a:p>
          <a:p>
            <a:pPr algn="r">
              <a:defRPr/>
            </a:pPr>
            <a:r>
              <a:rPr lang="uk-UA" sz="2400" b="1" dirty="0" smtClean="0">
                <a:solidFill>
                  <a:srgbClr val="002060"/>
                </a:solidFill>
              </a:rPr>
              <a:t>відділ </a:t>
            </a:r>
            <a:r>
              <a:rPr lang="uk-UA" sz="2400" b="1" dirty="0">
                <a:solidFill>
                  <a:srgbClr val="002060"/>
                </a:solidFill>
              </a:rPr>
              <a:t>міжнародних проектів</a:t>
            </a:r>
          </a:p>
          <a:p>
            <a:pPr algn="r"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18</a:t>
            </a:r>
            <a:r>
              <a:rPr lang="uk-UA" sz="2400" b="1" dirty="0" smtClean="0">
                <a:solidFill>
                  <a:srgbClr val="002060"/>
                </a:solidFill>
              </a:rPr>
              <a:t> лютого 2016 </a:t>
            </a:r>
            <a:r>
              <a:rPr lang="uk-UA" sz="2400" b="1" dirty="0">
                <a:solidFill>
                  <a:srgbClr val="002060"/>
                </a:solidFill>
              </a:rPr>
              <a:t>р.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0" y="1142984"/>
            <a:ext cx="9144033" cy="5690379"/>
            <a:chOff x="0" y="642918"/>
            <a:chExt cx="9144033" cy="5690379"/>
          </a:xfrm>
        </p:grpSpPr>
        <p:pic>
          <p:nvPicPr>
            <p:cNvPr id="4098" name="Picture 2" descr="C:\Documents and Settings\Admin\Рабочий стол\Europe_countries_map_uk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14356"/>
              <a:ext cx="9144033" cy="5618941"/>
            </a:xfrm>
            <a:prstGeom prst="rect">
              <a:avLst/>
            </a:prstGeom>
            <a:noFill/>
          </p:spPr>
        </p:pic>
        <p:sp>
          <p:nvSpPr>
            <p:cNvPr id="5" name="Блок-схема: узел 4"/>
            <p:cNvSpPr/>
            <p:nvPr/>
          </p:nvSpPr>
          <p:spPr>
            <a:xfrm>
              <a:off x="8572528" y="3929066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1857389" y="1071546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3929091" y="3071810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5500694" y="4429132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4929190" y="5786454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5357818" y="5786454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142877" y="4714884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5357818" y="3429000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узел 14"/>
            <p:cNvSpPr/>
            <p:nvPr/>
          </p:nvSpPr>
          <p:spPr>
            <a:xfrm>
              <a:off x="5143537" y="642918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Блок-схема: узел 15"/>
            <p:cNvSpPr/>
            <p:nvPr/>
          </p:nvSpPr>
          <p:spPr>
            <a:xfrm>
              <a:off x="4786347" y="642918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Блок-схема: узел 16"/>
            <p:cNvSpPr/>
            <p:nvPr/>
          </p:nvSpPr>
          <p:spPr>
            <a:xfrm>
              <a:off x="3286149" y="1928802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Блок-схема: узел 17"/>
            <p:cNvSpPr/>
            <p:nvPr/>
          </p:nvSpPr>
          <p:spPr>
            <a:xfrm>
              <a:off x="4000529" y="2500306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Блок-схема: узел 18"/>
            <p:cNvSpPr/>
            <p:nvPr/>
          </p:nvSpPr>
          <p:spPr>
            <a:xfrm>
              <a:off x="4500595" y="1714488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Блок-схема: узел 19"/>
            <p:cNvSpPr/>
            <p:nvPr/>
          </p:nvSpPr>
          <p:spPr>
            <a:xfrm>
              <a:off x="857257" y="4929198"/>
              <a:ext cx="285752" cy="28575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29256" y="1863858"/>
              <a:ext cx="13289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uk-UA" sz="4000" b="1" dirty="0" smtClean="0">
                  <a:ln w="11430"/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Київ</a:t>
              </a:r>
              <a:endParaRPr lang="ru-RU" sz="40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2" name="Picture 14" descr="C:\Documents and Settings\Admin\Рабочий стол\NTUU_KPI_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59154" y="1500174"/>
              <a:ext cx="970366" cy="931552"/>
            </a:xfrm>
            <a:prstGeom prst="rect">
              <a:avLst/>
            </a:prstGeom>
            <a:noFill/>
          </p:spPr>
        </p:pic>
        <p:pic>
          <p:nvPicPr>
            <p:cNvPr id="23" name="Picture 3" descr="C:\Documents and Settings\Admin\Рабочий стол\images.jpe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29454" y="2398753"/>
              <a:ext cx="1836141" cy="1101685"/>
            </a:xfrm>
            <a:prstGeom prst="rect">
              <a:avLst/>
            </a:prstGeom>
            <a:noFill/>
          </p:spPr>
        </p:pic>
      </p:grp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0" y="793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Координатори </a:t>
            </a:r>
            <a:r>
              <a:rPr lang="uk-UA" sz="40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проектних пропозицій </a:t>
            </a:r>
            <a:r>
              <a:rPr lang="uk-UA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E</a:t>
            </a: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RASMUS+,</a:t>
            </a:r>
            <a:r>
              <a:rPr lang="en-US" sz="40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KA</a:t>
            </a:r>
            <a:r>
              <a:rPr lang="uk-UA" sz="40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2</a:t>
            </a: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</a:t>
            </a:r>
            <a:endParaRPr lang="uk-UA" sz="4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0" y="7938"/>
            <a:ext cx="91440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Підрозділи, які готували проектні пропозиції E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RASMUS+,</a:t>
            </a:r>
            <a:r>
              <a:rPr lang="en-US" sz="36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KA</a:t>
            </a:r>
            <a:r>
              <a:rPr lang="uk-UA" sz="3600" b="1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2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</a:t>
            </a:r>
            <a:endParaRPr lang="uk-UA" sz="36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pic>
        <p:nvPicPr>
          <p:cNvPr id="5122" name="Picture 2" descr="C:\Documents and Settings\Admin\Рабочий стол\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643998" cy="5643577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6715140" y="3244334"/>
            <a:ext cx="106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ДНВР</a:t>
            </a:r>
            <a:endParaRPr lang="ru-RU" dirty="0">
              <a:solidFill>
                <a:srgbClr val="200C6A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43108" y="3753153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ІФФ</a:t>
            </a:r>
            <a:endParaRPr lang="ru-RU" dirty="0">
              <a:solidFill>
                <a:srgbClr val="200C6A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06" y="3181649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ІХФ</a:t>
            </a:r>
            <a:endParaRPr lang="ru-RU" dirty="0">
              <a:solidFill>
                <a:srgbClr val="200C6A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3181649"/>
            <a:ext cx="1029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ФІОТ</a:t>
            </a:r>
            <a:endParaRPr lang="ru-RU" dirty="0">
              <a:solidFill>
                <a:srgbClr val="200C6A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643174" y="4500570"/>
            <a:ext cx="2207656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2 НМК “ІПО”</a:t>
            </a:r>
            <a:endParaRPr lang="ru-RU" dirty="0">
              <a:solidFill>
                <a:srgbClr val="200C6A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868" y="5181913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ДМС</a:t>
            </a:r>
            <a:endParaRPr lang="ru-RU" dirty="0">
              <a:solidFill>
                <a:srgbClr val="200C6A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04627" y="4824723"/>
            <a:ext cx="1167307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3 ММІ</a:t>
            </a:r>
            <a:endParaRPr lang="ru-RU" dirty="0">
              <a:solidFill>
                <a:srgbClr val="200C6A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572264" y="3753153"/>
            <a:ext cx="108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ФБМІ</a:t>
            </a:r>
            <a:endParaRPr lang="ru-RU" dirty="0">
              <a:solidFill>
                <a:srgbClr val="200C6A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29124" y="3610277"/>
            <a:ext cx="1249060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2 ФПМ</a:t>
            </a:r>
            <a:endParaRPr lang="ru-RU" dirty="0">
              <a:solidFill>
                <a:srgbClr val="200C6A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71538" y="4967599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200C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ТЕФ</a:t>
            </a:r>
            <a:endParaRPr lang="ru-RU" dirty="0">
              <a:solidFill>
                <a:srgbClr val="200C6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29" name="Group 21"/>
          <p:cNvGraphicFramePr>
            <a:graphicFrameLocks noGrp="1"/>
          </p:cNvGraphicFramePr>
          <p:nvPr>
            <p:ph idx="4294967295"/>
          </p:nvPr>
        </p:nvGraphicFramePr>
        <p:xfrm>
          <a:off x="0" y="71438"/>
          <a:ext cx="9144000" cy="6736675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5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0E9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Факультет/інститут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0E9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960E9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Кількість підготовлених проектних пропозицій</a:t>
                      </a: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ММІ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ru-RU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ФПМ 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ru-RU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0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НМК “ІПО”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29" name="Group 21"/>
          <p:cNvGraphicFramePr>
            <a:graphicFrameLocks noGrp="1"/>
          </p:cNvGraphicFramePr>
          <p:nvPr>
            <p:ph idx="4294967295"/>
          </p:nvPr>
        </p:nvGraphicFramePr>
        <p:xfrm>
          <a:off x="0" y="71438"/>
          <a:ext cx="9144000" cy="6786562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4366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0E9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Факультет/інститут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0E9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960E9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Кількість підготовлених проектних пропозицій</a:t>
                      </a: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4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ТЕФ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ru-RU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9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ІФФ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ru-RU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2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ІХФ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ru-RU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5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ФІОТ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uk-UA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29" name="Group 21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5742337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4366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0E9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Факультет/інститут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0E9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3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960E9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Arial" charset="0"/>
                        </a:rPr>
                        <a:t>Кількість підготовлених проектних пропозицій</a:t>
                      </a: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9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ФБМІ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ru-RU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2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ДНВР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ru-RU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5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ДМС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uk-UA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body" idx="1"/>
          </p:nvPr>
        </p:nvSpPr>
        <p:spPr>
          <a:xfrm>
            <a:off x="485775" y="428625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uk-UA" smtClean="0"/>
          </a:p>
          <a:p>
            <a:pPr algn="ctr" eaLnBrk="1" hangingPunct="1">
              <a:buFont typeface="Arial" charset="0"/>
              <a:buNone/>
            </a:pPr>
            <a:endParaRPr lang="uk-UA" smtClean="0"/>
          </a:p>
          <a:p>
            <a:pPr algn="ctr" eaLnBrk="1" hangingPunct="1">
              <a:buFont typeface="Arial" charset="0"/>
              <a:buNone/>
            </a:pPr>
            <a:r>
              <a:rPr lang="uk-UA" sz="6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Дякую за увагу!</a:t>
            </a:r>
            <a:endParaRPr lang="ru-RU" sz="60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104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87</cp:revision>
  <dcterms:created xsi:type="dcterms:W3CDTF">2015-11-26T08:24:00Z</dcterms:created>
  <dcterms:modified xsi:type="dcterms:W3CDTF">2016-02-18T13:20:37Z</dcterms:modified>
</cp:coreProperties>
</file>